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02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01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02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аздаған жаңбыр. </a:t>
            </a:r>
            <a:r>
              <a:rPr lang="kk-KZ" sz="1200" dirty="0" smtClean="0">
                <a:latin typeface="Times New Roman" pitchFamily="18" charset="0"/>
                <a:cs typeface="Times New Roman" pitchFamily="18" charset="0"/>
              </a:rPr>
              <a:t>Оңтүстік-батыстан 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19-21,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32-34 градус жылы.</a:t>
            </a:r>
            <a:endParaRPr lang="kk-KZ" sz="1200" dirty="0" smtClean="0">
              <a:latin typeface="Times New Roman" pitchFamily="18" charset="0"/>
              <a:cs typeface="Times New Roman" pitchFamily="18" charset="0"/>
            </a:endParaRP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03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02 маусым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03 </a:t>
            </a:r>
            <a:r>
              <a:rPr lang="ru-RU" sz="1200" b="1" dirty="0" err="1" smtClean="0">
                <a:latin typeface="Times New Roman" pitchFamily="18" charset="0"/>
                <a:ea typeface="Times New Roman KZ" pitchFamily="18" charset="0"/>
                <a:cs typeface="Times New Roman" pitchFamily="18" charset="0"/>
              </a:rPr>
              <a:t>маусым</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Оңтүстік-батыстан жел соғады, күші 3-8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smtClean="0">
              <a:solidFill>
                <a:schemeClr val="tx1"/>
              </a:solidFill>
              <a:latin typeface="Times New Roman" panose="02020603050405020304" pitchFamily="18" charset="0"/>
              <a:cs typeface="Times New Roman" panose="02020603050405020304" pitchFamily="18" charset="0"/>
            </a:endParaRPr>
          </a:p>
          <a:p>
            <a:pPr algn="just"/>
            <a:r>
              <a:rPr lang="ru-RU" sz="1200" smtClean="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маусым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3950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0,79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97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0,48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М.А.</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22825</TotalTime>
  <Words>523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5891</cp:revision>
  <cp:lastPrinted>2021-07-01T03:56:27Z</cp:lastPrinted>
  <dcterms:created xsi:type="dcterms:W3CDTF">2018-03-27T06:03:00Z</dcterms:created>
  <dcterms:modified xsi:type="dcterms:W3CDTF">2026-06-01T06:45:51Z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